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58265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Introduction to Smartphone Videography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566166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Smartphone videography has become increasingly popular, offering convenience, accessibility, and creative opportunities. This presentation will explore the advantages of using a smartphone for video, essential equipment, shooting techniques, and post-production considerations to help you capture stunning footage on the go.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49902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9" y="6506647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6482358"/>
            <a:ext cx="2600801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Matthias Süßen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2488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Advantages of Using a Smartphone for Video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690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Portability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438412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Smartphones are compact and lightweight, making them easy to carry and use for on-the-go video capture.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869055"/>
            <a:ext cx="290012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High-Quality Cameras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438412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 smartphone cameras offer impressive video capabilities, with advanced sensors and computational photography features.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8690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Editing Capabilities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438412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Smartphones provide powerful video editing tools, allowing you to refine your footage directly on the device.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1620"/>
            </a:avLst>
          </a:prstGeom>
          <a:solidFill>
            <a:srgbClr val="F3F3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062401"/>
            <a:ext cx="101482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Essential Smartphone Video Equipment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399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8" name="Text 5"/>
          <p:cNvSpPr/>
          <p:nvPr/>
        </p:nvSpPr>
        <p:spPr>
          <a:xfrm>
            <a:off x="2224088" y="3423285"/>
            <a:ext cx="12775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339941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External Microphone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167545"/>
            <a:ext cx="2647950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 audio quality by using a dedicated microphone, such as a lavalier or shotgun mic, connected to your smartphone.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3399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2" name="Text 9"/>
          <p:cNvSpPr/>
          <p:nvPr/>
        </p:nvSpPr>
        <p:spPr>
          <a:xfrm>
            <a:off x="5792986" y="3423285"/>
            <a:ext cx="17430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33994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Tripod or Gimbal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820358"/>
            <a:ext cx="2647950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Stabilize your shots and create smooth, professional-looking footage with a lightweight tripod or gimbal.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3399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6" name="Text 13"/>
          <p:cNvSpPr/>
          <p:nvPr/>
        </p:nvSpPr>
        <p:spPr>
          <a:xfrm>
            <a:off x="9391055" y="3423285"/>
            <a:ext cx="162639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33994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Lighting Accessories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820358"/>
            <a:ext cx="264795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 the visual quality of your videos by using portable LED lights or reflectors to control the lighting.</a:t>
            </a:r>
            <a:endParaRPr lang="en-US" sz="1750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181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Shooting Techniques for Smartphone Video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940129"/>
            <a:ext cx="4542115" cy="2257782"/>
          </a:xfrm>
          <a:prstGeom prst="roundRect">
            <a:avLst>
              <a:gd name="adj" fmla="val 5905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162300"/>
            <a:ext cx="33641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Framing and Composition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642717"/>
            <a:ext cx="409777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the rule of thirds, leading lines, and other compositional guidelines to create visually engaging shots.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940129"/>
            <a:ext cx="4542115" cy="2257782"/>
          </a:xfrm>
          <a:prstGeom prst="roundRect">
            <a:avLst>
              <a:gd name="adj" fmla="val 5905"/>
            </a:avLst>
          </a:prstGeom>
          <a:solidFill>
            <a:srgbClr val="DEDEE9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1623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Camera Movement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642717"/>
            <a:ext cx="409777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steady, controlled camera movements, such as panning, tilting, or following a subject, to add dynamism to your videos.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420082"/>
            <a:ext cx="9306401" cy="1591270"/>
          </a:xfrm>
          <a:prstGeom prst="roundRect">
            <a:avLst>
              <a:gd name="adj" fmla="val 8378"/>
            </a:avLst>
          </a:prstGeom>
          <a:solidFill>
            <a:srgbClr val="DEDEE9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642253"/>
            <a:ext cx="29328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Perspective and Angles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6122670"/>
            <a:ext cx="8862060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Experiment with different perspectives, such as low-angle or high-angle shots, to enhance the storytelling in your videos.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49924"/>
            <a:ext cx="892849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Lighting and Audio Considerations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338863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662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Natural Lighting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646652"/>
            <a:ext cx="329588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natural light from windows or outdoors to achieve a soft, flattering look.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338863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662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External Audio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646652"/>
            <a:ext cx="329600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 dedicated microphone to capture clear, high-quality sound for your videos.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38863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66235"/>
            <a:ext cx="29248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Supplemental Lighting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646652"/>
            <a:ext cx="329600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using portable LED lights or reflectors to improve the overall lighting in your videos.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64472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Editing and Post-Production on a Smartphone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2366724"/>
            <a:ext cx="44410" cy="5218152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844344"/>
            <a:ext cx="777597" cy="44410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61663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1102578" y="2699980"/>
            <a:ext cx="12775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258889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Trim and Cut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3069312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built-in editing tools to trim and cut your footage, removing any unwanted segments.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657785"/>
            <a:ext cx="777597" cy="44410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443007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1079242" y="4513421"/>
            <a:ext cx="17430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44023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Add Effects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882753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Experiment with filters, color grading, and other visual effects to enhance the mood and aesthetics of your videos.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471225"/>
            <a:ext cx="777597" cy="44410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624351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1085076" y="6326862"/>
            <a:ext cx="162639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62157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Audio Editing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696194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the volume, add background music, and balance the audio elements to create a polished final product.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7599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Sharing and Distributing Smartphone Videos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09079"/>
            <a:ext cx="10554414" cy="128147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249930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Media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3249930"/>
            <a:ext cx="482905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Easily share your videos on platforms like Instagram, TikTok, and YouTube, reaching a wide audience.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4531400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Video Hosting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4531400"/>
            <a:ext cx="482905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Upload your videos to dedicated hosting services like Vimeo or your own website for better quality and control.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37993" y="5672018"/>
            <a:ext cx="10554414" cy="128147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5812869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Messaging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5812869"/>
            <a:ext cx="482905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short, engaging clips directly with friends and family through messaging apps or email.</a:t>
            </a:r>
            <a:endParaRPr lang="en-US" sz="1750" dirty="0"/>
          </a:p>
        </p:txBody>
      </p:sp>
      <p:pic>
        <p:nvPicPr>
          <p:cNvPr id="13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34760"/>
            <a:ext cx="680513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Conclusion and Next Steps</a:t>
            </a:r>
            <a:endParaRPr lang="en-US" sz="4374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35028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Keep Practicing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5935028" y="2664976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Consistently practice your smartphone videography skills to improve and develop your unique style.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35028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Explore More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5935028" y="4442460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Experiment with advanced techniques, such as cinematic framing, video essays, or stop-motion animation.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35028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Share Your Work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5935028" y="6219944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Proudly share your smartphone videos with others and engage with the growing community of mobile filmmakers.</a:t>
            </a:r>
            <a:endParaRPr lang="en-US" sz="175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2024-06-18T06:50:45Z</dcterms:created>
  <dcterms:modified xsi:type="dcterms:W3CDTF">2024-06-18T06:50:45Z</dcterms:modified>
</cp:coreProperties>
</file>